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8000"/>
    <a:srgbClr val="3366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6" d="100"/>
          <a:sy n="66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265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15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93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096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40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59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13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25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83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331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220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08FA-A856-4BBB-805B-E65E5A023DC2}" type="datetimeFigureOut">
              <a:rPr lang="en-US" smtClean="0"/>
              <a:t>10/1/2012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B56CB-0680-4177-97B5-1746A80030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3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707"/>
            <a:ext cx="9144000" cy="6888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1776"/>
            <a:ext cx="6553200" cy="6255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422" y="1295400"/>
            <a:ext cx="7239000" cy="1470025"/>
          </a:xfrm>
        </p:spPr>
        <p:txBody>
          <a:bodyPr/>
          <a:lstStyle/>
          <a:p>
            <a:r>
              <a:rPr lang="en-US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Immaculate Heart of Mary Academy</a:t>
            </a:r>
            <a:endParaRPr lang="en-US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54122" y="3657599"/>
            <a:ext cx="7467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(</a:t>
            </a:r>
            <a:r>
              <a:rPr lang="en-US" dirty="0" smtClean="0">
                <a:latin typeface="Bernard MT Condensed" pitchFamily="18" charset="0"/>
              </a:rPr>
              <a:t>Mathematics Curriculum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01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286" y="725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en-US" b="1" dirty="0" smtClean="0"/>
              <a:t>Reference: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5638800" cy="17526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Elementary Mathematics (topical work solutions)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6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-228600"/>
            <a:ext cx="4495800" cy="1470025"/>
          </a:xfrm>
        </p:spPr>
        <p:txBody>
          <a:bodyPr/>
          <a:lstStyle/>
          <a:p>
            <a:pPr algn="l"/>
            <a:r>
              <a:rPr lang="en-US" b="1" dirty="0" smtClean="0"/>
              <a:t>Objectives: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001000" cy="50292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Bradley Hand ITC" pitchFamily="66" charset="0"/>
              </a:rPr>
              <a:t>For the students to identify decimal places.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Bradley Hand ITC" pitchFamily="66" charset="0"/>
              </a:rPr>
              <a:t>For the students to know the difference in adding, subtracting, multiplying, and dividing fractions from whole numbers.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Bradley Hand ITC" pitchFamily="66" charset="0"/>
              </a:rPr>
              <a:t>To let the students know how to get percentage</a:t>
            </a:r>
            <a:endParaRPr lang="en-US" b="1" dirty="0">
              <a:solidFill>
                <a:schemeClr val="tx1"/>
              </a:solidFill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72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8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099" y="2590800"/>
            <a:ext cx="6781800" cy="35052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First Quarter: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099" y="1143000"/>
            <a:ext cx="6400800" cy="1752600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Berlin Sans FB Demi" pitchFamily="34" charset="0"/>
              </a:rPr>
              <a:t>Fractions</a:t>
            </a:r>
            <a:endParaRPr lang="en-US" sz="9600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63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28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What is a fraction?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Fraction Practice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Equivalent Fraction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Reducing Fraction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Improper and Mixed numbers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Multiply/Divide Fraction and Mixed Numbers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  <a:t>Add/Subtract Fraction and Mixed Numbers</a:t>
            </a:r>
            <a:br>
              <a:rPr lang="en-US" dirty="0" smtClean="0">
                <a:solidFill>
                  <a:schemeClr val="bg1"/>
                </a:solidFill>
                <a:latin typeface="Berlin Sans FB Demi" pitchFamily="34" charset="0"/>
              </a:rPr>
            </a:br>
            <a:r>
              <a:rPr lang="en-US" dirty="0" smtClean="0">
                <a:latin typeface="Berlin Sans FB Demi" pitchFamily="34" charset="0"/>
              </a:rPr>
              <a:t/>
            </a:r>
            <a:br>
              <a:rPr lang="en-US" dirty="0" smtClean="0">
                <a:latin typeface="Berlin Sans FB Demi" pitchFamily="34" charset="0"/>
              </a:rPr>
            </a:br>
            <a:endParaRPr lang="en-US" dirty="0">
              <a:latin typeface="Berlin Sans FB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6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utoShape 2" descr="data:image/jpeg;base64,/9j/4AAQSkZJRgABAQAAAQABAAD/2wCEAAkGBg8PDw0MDw8MDQ0NDAwNDA0MDA8MDAwOFBAVFBQQEhIXHCYeFxkjGRISHy8gIycpLCwsFR4xNTAqNSYrLCkBCQoKDAwMDQwMDSkYFBgpKSkpKSkpKSkpKSkpKSkpKSkpKSkpKSkpKSkpKSkpKSkpKSkpKSkpKSkpKSkpKSkpKf/AABEIALEBHAMBIgACEQEDEQH/xAAaAAADAQEBAQAAAAAAAAAAAAAAAQMCBAUH/8QALRABAAICAQEFCQEAAwEAAAAAAAERAhIDITFBUXGxBBNhgZGh0eHwMlJywSL/xAAWAQEBAQAAAAAAAAAAAAAAAAAAAQL/xAAWEQEBAQAAAAAAAAAAAAAAAAAAARH/2gAMAwEAAhEDEQA/APtUGzDSoYARTAAGZQYAygwAAAwAAAAAAAAAAAAAjIAAAIjkgBGQAjAERhQiMhCMjFODZMRoEaKZsnAGZGAAAGAAAAAAAAAAAAAEAAAKQEkYAgLIAAQAjZsBJWLCozEtMQdg0bMSYrRstAZwRwgYAgDAAAFZgBBGBgFYGCAGQAAAACAAFIsgABACmRZKCZIFYgKxZAVmxEtRINW0xB2DUNQzBwDTTJimZBAyspkrBoEYHBlAAwUkB2bIA7AAGRWAOyIWAFlZWBlZWVqHZWUyUyILIWzYHYtmysBZxLFnEqKRJwxDUINw1DFnEg3bUMY+LVimJkmMsgOzYs7BuDhi1IhAwQASVlMgDOysWB2RWLAxbNiwOysrK1GrZsWQgspkpyZmQamWbKymQOZKZZnIplRqytmy2BqGq8eifvPDp6iwV3O04lqEFIPHr5Jzl3QthFQDViysrA8sk7ZyzsrBSJOJTiVcIBvCO9qysWKdiZZspkDFszkViNWLYs7FasWzYsQ7FsiZoDsTLE5/JnYG5yZnJmZZ2BucmZyZmSmVGtmZyZnJmwbnJm2di2EasbMbCwahqJYiWoBSCz5K6R2+ifJy10jt9GeKLn1FdXBj3rTLOPSBaDVscmdR5i0M87kGrO07bwhRTCF46J8cNWg1ZWzZTkDezE5MTkzsCmxbJ7HEg3Z2xEN9I7enqBwJmI/CeXL4dPViwVnk+TOzGzOyils7MTkU5A3sU5JzkzOYKTkzOSc5FsIpOTOzE5FsDc5FOSexbKKbDZPYbA6E+TnrpHb6JcvtHdH1/CMSC2Mu/wBnwqPvLi9nxub7od+E9EopMlbNi0UuXOo80LLlzufszEqLY9VYTxhbhx7/AABTsiI+clOTOWSWfLXmgplyUxsls1EqHlkLT2PYFIahO++ekerGXNfwjw/ILzyxHZ1+LE5o7luItsW6OxbAruU5JbluCs5M7J7FOSik5M7JzkU5ApOTOzE5MzkCmxTknsWwKbFsnYsRTYbJ2LBPdvCXPGTq9ljrfh6qO3hx7MfnLqtD2aO2flCkyy01afLyVE+JzLm58+teAhWrxR3o8eNz8HTAN4xa8zUfZPDox7TzVUR21fkKXJy107/RKE9j2EViSzzY2T3sFYyOc4j4z4flz5c1dI7fFjdReeSZ6lsjuW4LbDdHctwWnIt0dy3BacynNHctxFpzZ3SnNndRbcpzS3ZnMFveM7pblsC25bo7DYRXcbpbDYFty3S2GwMRM93e9Hjx1iI+vxlxexY3O3dj6u/hi8o+pVjtxioiPCBMlMsTkyp5Zd7kmbn4ypzZ9K8RwYd/0UV48aivqtizjBcnLGMX3z2R4oKZ8lefc4+bO8p+hxnc3Pm59lFdj2SiSz5IiLkRvk5P2hlz93c58+aZm2d1wdG57ufYbgvPIW6Ow3Bbct0fefoe8VFtxsj7we8BXYpyS94U8gK7Fsl7wtwV2LZLctwV2LZPcbgpYtPcbgpYtPcbgpYtPcbg9Dgw1xjHv7Z83V7JHbPy/vs5MsnZ7P0wj49WVWmWJkpljPIVjL/6yp14Y/SEfZuLptPf6LzkA5OSMYmZ6RDiy5Zynafp/wAY8E+T2jeen+YmsfjPj/fH5KMv7++nyEVnLpPlKOx55dPohlyUorlyV5uTn57mu6O34yzzc1R8Z+0eLl2XEX94cZueMv0cZ/pR0TyF7z9uf3n94jcF9xt/fBDb9jb++Ai+xbfpHcb/AKBbYbfZHb7eo2BWci3R2FgrsNkrFgrsNkrFgrsNkrFgrsNkrFgrsNkrFgrsNkrFg9bJ6GH+cf8ArHoAw1BKXJ2ACuzDsjyj0hH2r/Gf/WQEHm8P+Y8vyp4/3eA2hZ9nz/8AXPydoAjk9q/1PlCM9/l+DCoPwPD+8TAM+HmXd8wAOe/zHj/eAAD8Dw8wAI/EACAAAAAAAAAAAAAAAAA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g8PDw0MDw8MDQ0NDAwNDA0MDA8MDAwOFBAVFBQQEhIXHCYeFxkjGRISHy8gIycpLCwsFR4xNTAqNSYrLCkBCQoKDAwMDQwMDSkYFBgpKSkpKSkpKSkpKSkpKSkpKSkpKSkpKSkpKSkpKSkpKSkpKSkpKSkpKSkpKSkpKSkpKf/AABEIALEBHAMBIgACEQEDEQH/xAAaAAADAQEBAQAAAAAAAAAAAAAAAQMCBAUH/8QALRABAAICAQEFCQEAAwEAAAAAAAERAhIDITFBUXGxBBNhgZGh0eHwMlJywSL/xAAWAQEBAQAAAAAAAAAAAAAAAAAAAQL/xAAWEQEBAQAAAAAAAAAAAAAAAAAAARH/2gAMAwEAAhEDEQA/APtUGzDSoYARTAAGZQYAygwAAAwAAAAAAAAAAAAAjIAAAIjkgBGQAjAERhQiMhCMjFODZMRoEaKZsnAGZGAAAGAAAAAAAAAAAAAEAAAKQEkYAgLIAAQAjZsBJWLCozEtMQdg0bMSYrRstAZwRwgYAgDAAAFZgBBGBgFYGCAGQAAAACAAFIsgABACmRZKCZIFYgKxZAVmxEtRINW0xB2DUNQzBwDTTJimZBAyspkrBoEYHBlAAwUkB2bIA7AAGRWAOyIWAFlZWBlZWVqHZWUyUyILIWzYHYtmysBZxLFnEqKRJwxDUINw1DFnEg3bUMY+LVimJkmMsgOzYs7BuDhi1IhAwQASVlMgDOysWB2RWLAxbNiwOysrK1GrZsWQgspkpyZmQamWbKymQOZKZZnIplRqytmy2BqGq8eifvPDp6iwV3O04lqEFIPHr5Jzl3QthFQDViysrA8sk7ZyzsrBSJOJTiVcIBvCO9qysWKdiZZspkDFszkViNWLYs7FasWzYsQ7FsiZoDsTLE5/JnYG5yZnJmZZ2BucmZyZmSmVGtmZyZnJmwbnJm2di2EasbMbCwahqJYiWoBSCz5K6R2+ifJy10jt9GeKLn1FdXBj3rTLOPSBaDVscmdR5i0M87kGrO07bwhRTCF46J8cNWg1ZWzZTkDezE5MTkzsCmxbJ7HEg3Z2xEN9I7enqBwJmI/CeXL4dPViwVnk+TOzGzOyils7MTkU5A3sU5JzkzOYKTkzOSc5FsIpOTOzE5FsDc5FOSexbKKbDZPYbA6E+TnrpHb6JcvtHdH1/CMSC2Mu/wBnwqPvLi9nxub7od+E9EopMlbNi0UuXOo80LLlzufszEqLY9VYTxhbhx7/AABTsiI+clOTOWSWfLXmgplyUxsls1EqHlkLT2PYFIahO++ekerGXNfwjw/ILzyxHZ1+LE5o7luItsW6OxbAruU5JbluCs5M7J7FOSik5M7JzkU5ApOTOzE5MzkCmxTknsWwKbFsnYsRTYbJ2LBPdvCXPGTq9ljrfh6qO3hx7MfnLqtD2aO2flCkyy01afLyVE+JzLm58+teAhWrxR3o8eNz8HTAN4xa8zUfZPDox7TzVUR21fkKXJy107/RKE9j2EViSzzY2T3sFYyOc4j4z4flz5c1dI7fFjdReeSZ6lsjuW4LbDdHctwWnIt0dy3BacynNHctxFpzZ3SnNndRbcpzS3ZnMFveM7pblsC25bo7DYRXcbpbDYFty3S2GwMRM93e9Hjx1iI+vxlxexY3O3dj6u/hi8o+pVjtxioiPCBMlMsTkyp5Zd7kmbn4ypzZ9K8RwYd/0UV48aivqtizjBcnLGMX3z2R4oKZ8lefc4+bO8p+hxnc3Pm59lFdj2SiSz5IiLkRvk5P2hlz93c58+aZm2d1wdG57ufYbgvPIW6Ow3Bbct0fefoe8VFtxsj7we8BXYpyS94U8gK7Fsl7wtwV2LZLctwV2LZPcbgpYtPcbgpYtPcbgpYtPcbg9Dgw1xjHv7Z83V7JHbPy/vs5MsnZ7P0wj49WVWmWJkpljPIVjL/6yp14Y/SEfZuLptPf6LzkA5OSMYmZ6RDiy5Zynafp/wAY8E+T2jeen+YmsfjPj/fH5KMv7++nyEVnLpPlKOx55dPohlyUorlyV5uTn57mu6O34yzzc1R8Z+0eLl2XEX94cZueMv0cZ/pR0TyF7z9uf3n94jcF9xt/fBDb9jb++Ai+xbfpHcb/AKBbYbfZHb7eo2BWci3R2FgrsNkrFgrsNkrFgrsNkrFgrsNkrFgrsNkrFgrsNkrFg9bJ6GH+cf8ArHoAw1BKXJ2ACuzDsjyj0hH2r/Gf/WQEHm8P+Y8vyp4/3eA2hZ9nz/8AXPydoAjk9q/1PlCM9/l+DCoPwPD+8TAM+HmXd8wAOe/zHj/eAAD8Dw8wAI/EACAAAAAAAAAAAAAAAAAA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rgbClr val="0033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58674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45343" y="798286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Bauhaus 93" pitchFamily="82" charset="0"/>
              </a:rPr>
              <a:t>Second Quarter</a:t>
            </a:r>
            <a:endParaRPr lang="en-US" sz="5400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0" y="168533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chemeClr val="bg1"/>
                </a:solidFill>
                <a:latin typeface="Bauhaus 93" pitchFamily="82" charset="0"/>
              </a:rPr>
              <a:t>Decimals</a:t>
            </a:r>
            <a:endParaRPr lang="en-US" sz="6600" dirty="0">
              <a:solidFill>
                <a:schemeClr val="bg1"/>
              </a:solidFill>
              <a:latin typeface="Bauhaus 93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28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9218"/>
            <a:ext cx="7315200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40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0033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12996"/>
            <a:ext cx="6477000" cy="29306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5229" y="880960"/>
            <a:ext cx="906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Castellar" pitchFamily="18" charset="0"/>
              </a:rPr>
              <a:t>Third Quarter</a:t>
            </a:r>
            <a:endParaRPr lang="en-US" sz="4800" b="1" dirty="0">
              <a:latin typeface="Castellar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905000"/>
            <a:ext cx="670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latin typeface="Castellar" pitchFamily="18" charset="0"/>
              </a:rPr>
              <a:t>Percentage</a:t>
            </a:r>
            <a:endParaRPr lang="en-US" sz="6600" dirty="0"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8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60829" y="685800"/>
            <a:ext cx="8077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Fractions and Percent</a:t>
            </a:r>
          </a:p>
          <a:p>
            <a:pPr marR="0" algn="ctr"/>
            <a:endParaRPr lang="en-US" sz="3200" dirty="0" smtClean="0">
              <a:solidFill>
                <a:srgbClr val="FFFFFF"/>
              </a:solidFill>
              <a:latin typeface="Castellar" pitchFamily="18" charset="0"/>
            </a:endParaRPr>
          </a:p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    Percent's and Fractions</a:t>
            </a:r>
          </a:p>
          <a:p>
            <a:pPr marR="0" algn="ctr"/>
            <a:endParaRPr lang="en-US" sz="3200" dirty="0" smtClean="0">
              <a:solidFill>
                <a:srgbClr val="FFFFFF"/>
              </a:solidFill>
              <a:latin typeface="Castellar" pitchFamily="18" charset="0"/>
            </a:endParaRPr>
          </a:p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    Decimals and Percent's</a:t>
            </a:r>
          </a:p>
          <a:p>
            <a:pPr marR="0" algn="ctr"/>
            <a:endParaRPr lang="en-US" sz="3200" dirty="0" smtClean="0">
              <a:solidFill>
                <a:srgbClr val="FFFFFF"/>
              </a:solidFill>
              <a:latin typeface="Castellar" pitchFamily="18" charset="0"/>
            </a:endParaRPr>
          </a:p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    Percent's and Decimals</a:t>
            </a:r>
          </a:p>
          <a:p>
            <a:pPr marR="0" algn="ctr"/>
            <a:endParaRPr lang="en-US" sz="3200" dirty="0" smtClean="0">
              <a:solidFill>
                <a:srgbClr val="FFFFFF"/>
              </a:solidFill>
              <a:latin typeface="Castellar" pitchFamily="18" charset="0"/>
            </a:endParaRPr>
          </a:p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  Percent of a Number</a:t>
            </a:r>
          </a:p>
          <a:p>
            <a:pPr marR="0" algn="ctr"/>
            <a:endParaRPr lang="en-US" sz="3200" dirty="0" smtClean="0">
              <a:solidFill>
                <a:srgbClr val="FFFFFF"/>
              </a:solidFill>
              <a:latin typeface="Castellar" pitchFamily="18" charset="0"/>
            </a:endParaRPr>
          </a:p>
          <a:p>
            <a:pPr marR="0" algn="ctr"/>
            <a:r>
              <a:rPr lang="en-US" sz="3200" dirty="0" smtClean="0">
                <a:solidFill>
                  <a:srgbClr val="FFFFFF"/>
                </a:solidFill>
                <a:latin typeface="Castellar" pitchFamily="18" charset="0"/>
              </a:rPr>
              <a:t> Finding Percent's</a:t>
            </a:r>
            <a:endParaRPr lang="en-US" sz="3200" dirty="0">
              <a:solidFill>
                <a:srgbClr val="FFFFFF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atin typeface="Blackadder ITC" pitchFamily="82" charset="0"/>
              </a:rPr>
              <a:t>Quote:</a:t>
            </a:r>
            <a:endParaRPr lang="en-US" sz="7200" b="1" dirty="0">
              <a:latin typeface="Blackadder ITC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38400"/>
            <a:ext cx="6400800" cy="1752600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chemeClr val="tx1"/>
                </a:solidFill>
                <a:latin typeface="Blackadder ITC" pitchFamily="82" charset="0"/>
              </a:rPr>
              <a:t>“ we experience many problems in life but those problems always have solutions”</a:t>
            </a:r>
            <a:endParaRPr lang="en-US" sz="5400" dirty="0">
              <a:solidFill>
                <a:schemeClr val="tx1"/>
              </a:solidFill>
              <a:latin typeface="Blackadder ITC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75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112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Immaculate Heart of Mary Academy</vt:lpstr>
      <vt:lpstr>Objectives:</vt:lpstr>
      <vt:lpstr>First Quarter:</vt:lpstr>
      <vt:lpstr>What is a fraction? Fraction Practice Equivalent Fraction Reducing Fraction Improper and Mixed numbers Multiply/Divide Fraction and Mixed Numbers Add/Subtract Fraction and Mixed Numbers  </vt:lpstr>
      <vt:lpstr>PowerPoint Presentation</vt:lpstr>
      <vt:lpstr>PowerPoint Presentation</vt:lpstr>
      <vt:lpstr>PowerPoint Presentation</vt:lpstr>
      <vt:lpstr>PowerPoint Presentation</vt:lpstr>
      <vt:lpstr>Quote:</vt:lpstr>
      <vt:lpstr>Reference: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Immaculate Heart of Mary Academy</dc:title>
  <dc:creator>user</dc:creator>
  <cp:lastModifiedBy>user</cp:lastModifiedBy>
  <cp:revision>9</cp:revision>
  <dcterms:created xsi:type="dcterms:W3CDTF">2012-09-29T02:59:00Z</dcterms:created>
  <dcterms:modified xsi:type="dcterms:W3CDTF">2012-10-01T02:58:49Z</dcterms:modified>
</cp:coreProperties>
</file>